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7328C-E87A-4599-8145-1245DF1B2469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944DE-331C-4087-ACBF-E78669D17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67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9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88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3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22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84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3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25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43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45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00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8856E-5651-46F3-A3DE-FF936D600928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870A9-D7E9-4180-9BE9-A9621E780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14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6" y="24249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A</a:t>
            </a:r>
            <a:endParaRPr lang="en-GB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7545" y="2385748"/>
            <a:ext cx="421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4545988"/>
            <a:ext cx="421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</a:t>
            </a:r>
          </a:p>
        </p:txBody>
      </p:sp>
      <p:pic>
        <p:nvPicPr>
          <p:cNvPr id="1029" name="e4af5c7b-4b62-47c5-ae24-6f43a78ed3e4" descr="515DA31A-D836-4F8A-9C46-2EDA43C31F0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19" y="4545988"/>
            <a:ext cx="2880320" cy="2051364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b8524b25-df41-477c-b017-c238ecdce8b5" descr="4431356F-F861-4B40-9135-23EA07C8D5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18" y="211526"/>
            <a:ext cx="2899951" cy="2065346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32db6444-863c-435f-8912-a5a2ba730dec" descr="B4F7E114-12A1-482B-B1A6-DDF981EE2AC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19" y="2402736"/>
            <a:ext cx="2880320" cy="2034376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55976" y="140439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Differential interference contrast micrographs of samples from (A) the dorsal surface of the tongue, (B) saliva and (C) the probiotic yoghurt drink. The bar indicates a length of 10 µm.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78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12405</TotalTime>
  <Words>42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Remco Kort</dc:creator>
  <cp:lastModifiedBy>Remco Kort</cp:lastModifiedBy>
  <cp:revision>91</cp:revision>
  <dcterms:created xsi:type="dcterms:W3CDTF">2014-04-01T09:35:37Z</dcterms:created>
  <dcterms:modified xsi:type="dcterms:W3CDTF">2014-10-03T10:28:30Z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Date">
    <vt:lpwstr>7-7-2014 23:13:48</vt:lpwstr>
  </property>
</Properties>
</file>